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20" r:id="rId2"/>
    <p:sldId id="265" r:id="rId3"/>
    <p:sldId id="31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</p:sldIdLst>
  <p:sldSz cx="12188825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9" autoAdjust="0"/>
  </p:normalViewPr>
  <p:slideViewPr>
    <p:cSldViewPr showGuides="1">
      <p:cViewPr varScale="1">
        <p:scale>
          <a:sx n="109" d="100"/>
          <a:sy n="109" d="100"/>
        </p:scale>
        <p:origin x="114" y="17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6/23/2023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6/23/2023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6/23/2023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6/23/2023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6/23/2023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6/23/2023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6/23/2023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6/23/2023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6/23/2023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6/23/2023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6/23/2023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6/23/2023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5E18A-A7D9-FEFA-25B4-66D7F0F4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C8ADA-4F99-8512-97D9-8211436F5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9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4" y="457200"/>
            <a:ext cx="8229600" cy="3733800"/>
          </a:xfrm>
        </p:spPr>
        <p:txBody>
          <a:bodyPr>
            <a:normAutofit/>
          </a:bodyPr>
          <a:lstStyle/>
          <a:p>
            <a:r>
              <a:rPr lang="en-US" dirty="0"/>
              <a:t>The Joy Of Forgiveness and Our Responsibility Towards It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6000" cap="none" dirty="0">
                <a:solidFill>
                  <a:schemeClr val="tx1"/>
                </a:solidFill>
              </a:rPr>
              <a:t>Psalm 32:1-11</a:t>
            </a:r>
            <a:endParaRPr lang="it-IT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The Background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219200"/>
            <a:ext cx="9134391" cy="5029199"/>
          </a:xfrm>
        </p:spPr>
        <p:txBody>
          <a:bodyPr>
            <a:normAutofit/>
          </a:bodyPr>
          <a:lstStyle/>
          <a:p>
            <a:r>
              <a:rPr lang="en-US" sz="2800" dirty="0"/>
              <a:t>David repenting and asking forgiveness for sins against Bathsheba and Uriah</a:t>
            </a:r>
          </a:p>
          <a:p>
            <a:r>
              <a:rPr lang="en-US" sz="2800" dirty="0"/>
              <a:t>Psalm teaches a timeless truth:</a:t>
            </a:r>
          </a:p>
          <a:p>
            <a:pPr lvl="1"/>
            <a:r>
              <a:rPr lang="en-US" sz="2400" dirty="0"/>
              <a:t>2 Samuel 11:1-5, 14-17,26,27</a:t>
            </a:r>
          </a:p>
          <a:p>
            <a:r>
              <a:rPr lang="en-US" sz="2800" dirty="0"/>
              <a:t>Two Alternatives Concerning Sin – Romans 3:23</a:t>
            </a:r>
          </a:p>
          <a:p>
            <a:pPr lvl="1"/>
            <a:r>
              <a:rPr lang="en-US" sz="2400" dirty="0"/>
              <a:t>We can shut them up within ourselves, become bitter, and rot on the inside</a:t>
            </a:r>
          </a:p>
          <a:p>
            <a:pPr lvl="1"/>
            <a:r>
              <a:rPr lang="en-US" sz="2400" dirty="0"/>
              <a:t>We can confess them to God, receive forgiveness, and rejoice in the fact</a:t>
            </a:r>
          </a:p>
          <a:p>
            <a:pPr lvl="1"/>
            <a:r>
              <a:rPr lang="en-US" sz="2400" dirty="0"/>
              <a:t>1 John 1:8,9 “He is faithful and just to forgive us our sins and to cleanse us from all unrighteousness.”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/>
          <a:lstStyle/>
          <a:p>
            <a:r>
              <a:rPr lang="en-US" sz="5400" dirty="0"/>
              <a:t>PSALM 32 EXAMINED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219200"/>
            <a:ext cx="9134391" cy="5029199"/>
          </a:xfrm>
        </p:spPr>
        <p:txBody>
          <a:bodyPr>
            <a:normAutofit/>
          </a:bodyPr>
          <a:lstStyle/>
          <a:p>
            <a:r>
              <a:rPr lang="en-US" sz="3200" dirty="0"/>
              <a:t>Blessed Forgiveness</a:t>
            </a:r>
          </a:p>
          <a:p>
            <a:pPr lvl="1"/>
            <a:r>
              <a:rPr lang="en-US" sz="2800" dirty="0"/>
              <a:t>Verses 1,2</a:t>
            </a:r>
          </a:p>
          <a:p>
            <a:pPr lvl="1"/>
            <a:r>
              <a:rPr lang="en-US" sz="2800" dirty="0"/>
              <a:t>Transgression – rebellion against God’s authority</a:t>
            </a:r>
          </a:p>
          <a:p>
            <a:pPr lvl="1"/>
            <a:r>
              <a:rPr lang="en-US" sz="2800" dirty="0"/>
              <a:t>Sin – missing of the mark</a:t>
            </a:r>
          </a:p>
          <a:p>
            <a:pPr lvl="1"/>
            <a:r>
              <a:rPr lang="en-US" sz="2800" dirty="0"/>
              <a:t>Iniquity – moral twisting or distortion, crookedness</a:t>
            </a:r>
          </a:p>
          <a:p>
            <a:r>
              <a:rPr lang="en-US" sz="3200" dirty="0"/>
              <a:t>ALL SIN</a:t>
            </a:r>
          </a:p>
          <a:p>
            <a:pPr lvl="1"/>
            <a:r>
              <a:rPr lang="en-US" sz="2800" dirty="0"/>
              <a:t>Exodus 20:13,14 – Rebelled against God’s authority</a:t>
            </a:r>
          </a:p>
          <a:p>
            <a:pPr lvl="1"/>
            <a:r>
              <a:rPr lang="en-US" sz="2800" dirty="0"/>
              <a:t>He missed the Target!</a:t>
            </a:r>
          </a:p>
          <a:p>
            <a:pPr lvl="1"/>
            <a:r>
              <a:rPr lang="en-US" sz="2800" dirty="0"/>
              <a:t>Twisted out of shape God’s Law and his relation to it</a:t>
            </a:r>
          </a:p>
        </p:txBody>
      </p:sp>
    </p:spTree>
    <p:extLst>
      <p:ext uri="{BB962C8B-B14F-4D97-AF65-F5344CB8AC3E}">
        <p14:creationId xmlns:p14="http://schemas.microsoft.com/office/powerpoint/2010/main" val="3145609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228600"/>
            <a:ext cx="9144001" cy="914400"/>
          </a:xfrm>
        </p:spPr>
        <p:txBody>
          <a:bodyPr/>
          <a:lstStyle/>
          <a:p>
            <a:r>
              <a:rPr lang="en-US" sz="5400" dirty="0"/>
              <a:t>PSALM 32 EXAMINED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066800"/>
            <a:ext cx="9134391" cy="5334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dirty="0"/>
              <a:t>Verses 3,4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Kept Silence – refusal to confess his sins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Thinking he could hide it, decided to ignore it!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His sensitive heart would give him no peace!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Produced agony which he described as bones wasting away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ALL who have sinned, refuse to repent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Proverbs 28:13 “whoever confesses and forsakes them will have mercy.” 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Acts 8:22; 1 John 1:9; Revelation 2:5</a:t>
            </a:r>
          </a:p>
        </p:txBody>
      </p:sp>
    </p:spTree>
    <p:extLst>
      <p:ext uri="{BB962C8B-B14F-4D97-AF65-F5344CB8AC3E}">
        <p14:creationId xmlns:p14="http://schemas.microsoft.com/office/powerpoint/2010/main" val="37134983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228600"/>
            <a:ext cx="9144001" cy="914400"/>
          </a:xfrm>
        </p:spPr>
        <p:txBody>
          <a:bodyPr/>
          <a:lstStyle/>
          <a:p>
            <a:r>
              <a:rPr lang="en-US" sz="5400" dirty="0"/>
              <a:t>PSALM 32 EXAMINED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066800"/>
            <a:ext cx="9134391" cy="5334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dirty="0"/>
              <a:t>Verse 5 “sin...iniquity…transgressions”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He stopped trying to hide his sins from God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Primarily he had sinned against GOD – Psalm 51:4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Only God can forgive sin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Verse 6  “godly shall pray to You”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Acts 17:27 “He is not far from each one of us.”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God always available to those who seek Him- Deuteronomy 4:29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David knew the JOY of being pardoned, and wanted others to know it also</a:t>
            </a:r>
          </a:p>
        </p:txBody>
      </p:sp>
    </p:spTree>
    <p:extLst>
      <p:ext uri="{BB962C8B-B14F-4D97-AF65-F5344CB8AC3E}">
        <p14:creationId xmlns:p14="http://schemas.microsoft.com/office/powerpoint/2010/main" val="10044554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228600"/>
            <a:ext cx="9144001" cy="914400"/>
          </a:xfrm>
        </p:spPr>
        <p:txBody>
          <a:bodyPr/>
          <a:lstStyle/>
          <a:p>
            <a:r>
              <a:rPr lang="en-US" sz="5400" dirty="0"/>
              <a:t>PSALM 32 EXAMINED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066800"/>
            <a:ext cx="9134391" cy="5334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dirty="0"/>
              <a:t>Prayer And Counsel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Verse 7 “You are my hiding place”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The Lord is protector &amp; comforter of His followers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Songs Of Deliverance – shout of deliverance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Verse 8  “teach you in the way you should go”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Psalm 48:14 “our God forever and ever”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Need the Lord’s help more than ever!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God watches over us with His eyes!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We should keep our eyes upon Him!</a:t>
            </a:r>
          </a:p>
        </p:txBody>
      </p:sp>
    </p:spTree>
    <p:extLst>
      <p:ext uri="{BB962C8B-B14F-4D97-AF65-F5344CB8AC3E}">
        <p14:creationId xmlns:p14="http://schemas.microsoft.com/office/powerpoint/2010/main" val="16036630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228600"/>
            <a:ext cx="9144001" cy="914400"/>
          </a:xfrm>
        </p:spPr>
        <p:txBody>
          <a:bodyPr/>
          <a:lstStyle/>
          <a:p>
            <a:r>
              <a:rPr lang="en-US" sz="5400" dirty="0"/>
              <a:t>PSALM 32 EXAMINED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066800"/>
            <a:ext cx="9134391" cy="5334000"/>
          </a:xfrm>
        </p:spPr>
        <p:txBody>
          <a:bodyPr>
            <a:noAutofit/>
          </a:bodyPr>
          <a:lstStyle/>
          <a:p>
            <a:r>
              <a:rPr lang="en-US" sz="3600" dirty="0"/>
              <a:t>Verse 9 “which have no understanding”</a:t>
            </a:r>
          </a:p>
          <a:p>
            <a:pPr lvl="1"/>
            <a:r>
              <a:rPr lang="en-US" sz="3200" dirty="0"/>
              <a:t>God still speaking – David warned not to be stubborn</a:t>
            </a:r>
          </a:p>
          <a:p>
            <a:pPr lvl="1"/>
            <a:r>
              <a:rPr lang="en-US" sz="3200" dirty="0"/>
              <a:t>We should be controlled by OUR WILL being in tune with GOD’S WILL</a:t>
            </a:r>
          </a:p>
          <a:p>
            <a:r>
              <a:rPr lang="en-US" sz="3600" dirty="0"/>
              <a:t>Shared Knowledge</a:t>
            </a:r>
          </a:p>
          <a:p>
            <a:pPr lvl="1"/>
            <a:r>
              <a:rPr lang="en-US" sz="3200" dirty="0"/>
              <a:t>David returns to his own words</a:t>
            </a:r>
          </a:p>
          <a:p>
            <a:pPr lvl="1"/>
            <a:r>
              <a:rPr lang="en-US" sz="3200" dirty="0"/>
              <a:t>Out of his own experience he shared with others that they might know and be able to experience the joy that was in his own heart</a:t>
            </a:r>
          </a:p>
        </p:txBody>
      </p:sp>
    </p:spTree>
    <p:extLst>
      <p:ext uri="{BB962C8B-B14F-4D97-AF65-F5344CB8AC3E}">
        <p14:creationId xmlns:p14="http://schemas.microsoft.com/office/powerpoint/2010/main" val="2775308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228600"/>
            <a:ext cx="9144001" cy="914400"/>
          </a:xfrm>
        </p:spPr>
        <p:txBody>
          <a:bodyPr/>
          <a:lstStyle/>
          <a:p>
            <a:r>
              <a:rPr lang="en-US" sz="5400" dirty="0"/>
              <a:t>PSALM 32 EXAMINED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066800"/>
            <a:ext cx="9134391" cy="5334000"/>
          </a:xfrm>
        </p:spPr>
        <p:txBody>
          <a:bodyPr>
            <a:noAutofit/>
          </a:bodyPr>
          <a:lstStyle/>
          <a:p>
            <a:r>
              <a:rPr lang="en-US" sz="3600" dirty="0"/>
              <a:t>Verse 10 “mercy shall surround him”</a:t>
            </a:r>
          </a:p>
          <a:p>
            <a:pPr lvl="1"/>
            <a:r>
              <a:rPr lang="en-US" sz="3200" dirty="0"/>
              <a:t>When I was wrong, I was troubled and had no place to turn</a:t>
            </a:r>
          </a:p>
          <a:p>
            <a:pPr lvl="1"/>
            <a:r>
              <a:rPr lang="en-US" sz="3200" dirty="0"/>
              <a:t>When I was right, I had God on my side</a:t>
            </a:r>
          </a:p>
          <a:p>
            <a:r>
              <a:rPr lang="en-US" sz="3600" dirty="0"/>
              <a:t>Other places this thought expressed:</a:t>
            </a:r>
          </a:p>
          <a:p>
            <a:pPr lvl="1"/>
            <a:r>
              <a:rPr lang="en-US" sz="3200" dirty="0"/>
              <a:t>Job 15:20 “wicked man writhes with pain”</a:t>
            </a:r>
          </a:p>
          <a:p>
            <a:pPr lvl="1"/>
            <a:r>
              <a:rPr lang="en-US" sz="3200" dirty="0"/>
              <a:t>Proverbs 13:15 “the way of the unfaithful is hard”</a:t>
            </a:r>
          </a:p>
          <a:p>
            <a:pPr lvl="1"/>
            <a:r>
              <a:rPr lang="en-US" sz="3200" dirty="0"/>
              <a:t>Romans 2:9-11 “no partiality with God”</a:t>
            </a:r>
          </a:p>
          <a:p>
            <a:pPr lvl="1"/>
            <a:r>
              <a:rPr lang="en-US" sz="3200" dirty="0"/>
              <a:t>Romans 3:16 “Destruction &amp; misery in their ways”</a:t>
            </a:r>
          </a:p>
        </p:txBody>
      </p:sp>
    </p:spTree>
    <p:extLst>
      <p:ext uri="{BB962C8B-B14F-4D97-AF65-F5344CB8AC3E}">
        <p14:creationId xmlns:p14="http://schemas.microsoft.com/office/powerpoint/2010/main" val="4993685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228600"/>
            <a:ext cx="9144001" cy="914400"/>
          </a:xfrm>
        </p:spPr>
        <p:txBody>
          <a:bodyPr/>
          <a:lstStyle/>
          <a:p>
            <a:r>
              <a:rPr lang="en-US" sz="5400" dirty="0"/>
              <a:t>PSALM 32 EXAMINED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066800"/>
            <a:ext cx="9134391" cy="5334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dirty="0"/>
              <a:t>Verse 11 “shout for joy”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Asks all righteous ones to rejoice with him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Only after he had bared his soul before God in confession and cried for forgiveness did he know the JOYS of one who sins are FORGIVEN!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The Bible never promises sinless perfection for the Christian in this life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So when we DO SIN, we should not seek to hide it from the Lord – waste of time!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ONLY through REPENTANCE, CONFESSION and FAITH can we be forgiven</a:t>
            </a:r>
          </a:p>
        </p:txBody>
      </p:sp>
    </p:spTree>
    <p:extLst>
      <p:ext uri="{BB962C8B-B14F-4D97-AF65-F5344CB8AC3E}">
        <p14:creationId xmlns:p14="http://schemas.microsoft.com/office/powerpoint/2010/main" val="1495337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70CF0-0B13-81DD-0C89-A714C3562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picture containing text, book, screenshot&#10;&#10;Description automatically generated">
            <a:extLst>
              <a:ext uri="{FF2B5EF4-FFF2-40B4-BE49-F238E27FC236}">
                <a16:creationId xmlns:a16="http://schemas.microsoft.com/office/drawing/2014/main" id="{8B5FB88E-89A1-D5B0-F8A4-A4E4FC054A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2" y="76200"/>
            <a:ext cx="9220200" cy="6915151"/>
          </a:xfrm>
        </p:spPr>
      </p:pic>
    </p:spTree>
    <p:extLst>
      <p:ext uri="{BB962C8B-B14F-4D97-AF65-F5344CB8AC3E}">
        <p14:creationId xmlns:p14="http://schemas.microsoft.com/office/powerpoint/2010/main" val="206752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5D3B2-10F9-71EC-AB64-D2BE6651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D313B-D465-10C4-886A-B326C2646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E4354E-15DA-B133-EB68-13C85CE98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021" y="0"/>
            <a:ext cx="9855200" cy="73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1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9AF9D-E4CB-0798-983E-29538633E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255DB-1FAF-B0AD-5DD3-2A6B0CEC7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719E6E-18E5-ABE7-735E-D39B011AE6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069" t="7934" r="2069" b="8382"/>
          <a:stretch/>
        </p:blipFill>
        <p:spPr>
          <a:xfrm>
            <a:off x="608012" y="228600"/>
            <a:ext cx="11049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9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336</TotalTime>
  <Words>613</Words>
  <Application>Microsoft Office PowerPoint</Application>
  <PresentationFormat>Custom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Corbel</vt:lpstr>
      <vt:lpstr>Digital Blue Tunnel 16x9</vt:lpstr>
      <vt:lpstr>PowerPoint Presentation</vt:lpstr>
      <vt:lpstr>The Joy Of Forgiveness and Our Responsibility Towards It</vt:lpstr>
      <vt:lpstr>The Background</vt:lpstr>
      <vt:lpstr>PSALM 32 EXAMINED</vt:lpstr>
      <vt:lpstr>PSALM 32 EXAMINED</vt:lpstr>
      <vt:lpstr>PSALM 32 EXAMINED</vt:lpstr>
      <vt:lpstr>PSALM 32 EXAMINED</vt:lpstr>
      <vt:lpstr>PSALM 32 EXAMINED</vt:lpstr>
      <vt:lpstr>PSALM 32 EXAMINED</vt:lpstr>
      <vt:lpstr>PSALM 32 EXAMINED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20</cp:revision>
  <dcterms:created xsi:type="dcterms:W3CDTF">2023-06-22T21:56:41Z</dcterms:created>
  <dcterms:modified xsi:type="dcterms:W3CDTF">2023-06-23T20:21:44Z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